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omments/comment1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obeš" initials="B" lastIdx="2" clrIdx="0">
    <p:extLst>
      <p:ext uri="{19B8F6BF-5375-455C-9EA6-DF929625EA0E}">
        <p15:presenceInfo xmlns:p15="http://schemas.microsoft.com/office/powerpoint/2012/main" userId="Bobeš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9" autoAdjust="0"/>
    <p:restoredTop sz="94660"/>
  </p:normalViewPr>
  <p:slideViewPr>
    <p:cSldViewPr snapToGrid="0">
      <p:cViewPr varScale="1">
        <p:scale>
          <a:sx n="51" d="100"/>
          <a:sy n="51" d="100"/>
        </p:scale>
        <p:origin x="63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4-06-09T17:25:34.117" idx="2">
    <p:pos x="6361" y="3293"/>
    <p:text>Chlapcom z našej triedy sa dá povedať, že sa táto prezentácia páči!   Peťko Báťka (vytvoril prezentáciu).</p:text>
    <p:extLst>
      <p:ext uri="{C676402C-5697-4E1C-873F-D02D1690AC5C}">
        <p15:threadingInfo xmlns:p15="http://schemas.microsoft.com/office/powerpoint/2012/main" timeZoneBias="-120"/>
      </p:ext>
    </p:extLst>
  </p:cm>
</p:cmLst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3504" y="770467"/>
            <a:ext cx="10782300" cy="3352800"/>
          </a:xfrm>
        </p:spPr>
        <p:txBody>
          <a:bodyPr anchor="b">
            <a:noAutofit/>
          </a:bodyPr>
          <a:lstStyle>
            <a:lvl1pPr algn="l">
              <a:lnSpc>
                <a:spcPct val="80000"/>
              </a:lnSpc>
              <a:defRPr sz="8800" spc="-120" baseline="0">
                <a:solidFill>
                  <a:srgbClr val="FFFFFF"/>
                </a:solidFill>
              </a:defRPr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67512" y="4206876"/>
            <a:ext cx="9228201" cy="1645920"/>
          </a:xfrm>
        </p:spPr>
        <p:txBody>
          <a:bodyPr>
            <a:normAutofit/>
          </a:bodyPr>
          <a:lstStyle>
            <a:lvl1pPr marL="0" indent="0" algn="l">
              <a:buNone/>
              <a:defRPr sz="3200">
                <a:solidFill>
                  <a:srgbClr val="262626"/>
                </a:solidFill>
                <a:latin typeface="+mj-lt"/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sk-SK" smtClean="0"/>
              <a:t>Upravte štýl predlohy podnadpisov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fld id="{5586B75A-687E-405C-8A0B-8D00578BA2C3}" type="datetimeFigureOut">
              <a:rPr lang="en-US" dirty="0"/>
              <a:pPr/>
              <a:t>6/9/2014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E5243-F52A-4D37-9694-EB26C6C31910}" type="datetimeFigureOut">
              <a:rPr lang="en-US" dirty="0"/>
              <a:t>6/9/2014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43950" y="695325"/>
            <a:ext cx="2628900" cy="4800600"/>
          </a:xfrm>
        </p:spPr>
        <p:txBody>
          <a:bodyPr vert="eaVert"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1525" y="714375"/>
            <a:ext cx="7734300" cy="5400675"/>
          </a:xfrm>
        </p:spPr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7B6E1-634A-48DC-9E8B-D894023267EF}" type="datetimeFigureOut">
              <a:rPr lang="en-US" dirty="0"/>
              <a:t>6/9/2014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D3E9E-A95C-48F2-B4BF-A71542E0BE9A}" type="datetimeFigureOut">
              <a:rPr lang="en-US" dirty="0"/>
              <a:t>6/9/2014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3504" y="767419"/>
            <a:ext cx="10780776" cy="3355848"/>
          </a:xfrm>
        </p:spPr>
        <p:txBody>
          <a:bodyPr anchor="b">
            <a:normAutofit/>
          </a:bodyPr>
          <a:lstStyle>
            <a:lvl1pPr>
              <a:lnSpc>
                <a:spcPct val="80000"/>
              </a:lnSpc>
              <a:defRPr sz="8800" b="0" baseline="0">
                <a:solidFill>
                  <a:schemeClr val="accent1"/>
                </a:solidFill>
              </a:defRPr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7512" y="4204209"/>
            <a:ext cx="9226296" cy="1645920"/>
          </a:xfrm>
        </p:spPr>
        <p:txBody>
          <a:bodyPr anchor="t"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6/9/2014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6656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11330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952B5-7A2F-4CC8-B7CE-9234E21C2837}" type="datetimeFigureOut">
              <a:rPr lang="en-US" dirty="0"/>
              <a:t>6/9/2014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40467"/>
            <a:ext cx="4663440" cy="723400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6656" y="2753084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07608" y="2038435"/>
            <a:ext cx="4663440" cy="722376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007608" y="2750990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DA07A-9201-4B4B-BAF2-015AFA30F520}" type="datetimeFigureOut">
              <a:rPr lang="en-US" dirty="0"/>
              <a:t>6/9/2014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7E00A-486F-4252-8B1D-E32645521F49}" type="datetimeFigureOut">
              <a:rPr lang="en-US" dirty="0"/>
              <a:t>6/9/2014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DF5F92-E675-4B36-9A60-69A962A68675}" type="datetimeFigureOut">
              <a:rPr lang="en-US" dirty="0"/>
              <a:t>6/9/2014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620000" y="0"/>
            <a:ext cx="457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8261404" y="542282"/>
            <a:ext cx="3383280" cy="1920240"/>
          </a:xfrm>
        </p:spPr>
        <p:txBody>
          <a:bodyPr anchor="b">
            <a:noAutofit/>
          </a:bodyPr>
          <a:lstStyle>
            <a:lvl1pPr>
              <a:lnSpc>
                <a:spcPct val="85000"/>
              </a:lnSpc>
              <a:defRPr sz="4000">
                <a:solidFill>
                  <a:srgbClr val="FFFFFF"/>
                </a:solidFill>
              </a:defRPr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762000"/>
            <a:ext cx="60960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75982" y="2511813"/>
            <a:ext cx="3398520" cy="3126987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k-SK" smtClean="0"/>
              <a:t>Upravte štýl predlohy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E2C9B-5FA2-460D-9BE7-B0812FC2A6FF}" type="datetimeFigureOut">
              <a:rPr lang="en-US" dirty="0"/>
              <a:t>6/9/2014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0000"/>
                  </a:srgb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224" y="5418667"/>
            <a:ext cx="10780776" cy="613283"/>
          </a:xfrm>
        </p:spPr>
        <p:txBody>
          <a:bodyPr anchor="b">
            <a:normAutofit/>
          </a:bodyPr>
          <a:lstStyle>
            <a:lvl1pPr>
              <a:defRPr sz="3200" b="0">
                <a:solidFill>
                  <a:srgbClr val="FFFFFF"/>
                </a:solidFill>
              </a:defRPr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2192000" cy="5330952"/>
          </a:xfrm>
          <a:solidFill>
            <a:schemeClr val="accent1">
              <a:lumMod val="20000"/>
              <a:lumOff val="80000"/>
            </a:schemeClr>
          </a:solidFill>
        </p:spPr>
        <p:txBody>
          <a:bodyPr anchor="t"/>
          <a:lstStyle>
            <a:lvl1pPr marL="0" indent="0" algn="ctr">
              <a:spcBef>
                <a:spcPts val="800"/>
              </a:spcBef>
              <a:buNone/>
              <a:defRPr sz="3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k-SK" dirty="0" smtClean="0"/>
              <a:t>Ak chcete pridať obrázok, kliknite na ikonu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656" y="5909735"/>
            <a:ext cx="9229344" cy="5334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4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fld id="{5586B75A-687E-405C-8A0B-8D00578BA2C3}" type="datetimeFigureOut">
              <a:rPr lang="en-US" dirty="0"/>
              <a:pPr/>
              <a:t>6/9/2014</a:t>
            </a:fld>
            <a:endParaRPr lang="en-US" dirty="0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57224" y="499533"/>
            <a:ext cx="10772775" cy="16581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11680"/>
            <a:ext cx="10753725" cy="37661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5800" y="6412447"/>
            <a:ext cx="4114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fld id="{5586B75A-687E-405C-8A0B-8D00578BA2C3}" type="datetimeFigureOut">
              <a:rPr lang="en-US" dirty="0"/>
              <a:pPr/>
              <a:t>6/9/2014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554697"/>
            <a:ext cx="50292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 cap="all" baseline="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926" y="5876412"/>
            <a:ext cx="2926080" cy="139703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300" b="0">
                <a:ln>
                  <a:noFill/>
                </a:ln>
                <a:solidFill>
                  <a:schemeClr val="accent1">
                    <a:alpha val="2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5400" kern="1200" spc="-120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85000"/>
        </a:lnSpc>
        <a:spcBef>
          <a:spcPts val="13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347472" indent="-3429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548640" indent="-54864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000" i="1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822960" indent="-82296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097280" indent="-109728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2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4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16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18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k-SK" dirty="0" smtClean="0"/>
              <a:t>Traktory (bruder)</a:t>
            </a:r>
            <a:endParaRPr lang="sk-SK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67512" y="4206876"/>
            <a:ext cx="9980168" cy="1645920"/>
          </a:xfrm>
        </p:spPr>
        <p:txBody>
          <a:bodyPr>
            <a:normAutofit/>
          </a:bodyPr>
          <a:lstStyle/>
          <a:p>
            <a:r>
              <a:rPr lang="sk-SK" dirty="0" smtClean="0"/>
              <a:t>Niektorí chlapci z našej triedy chceli prezentácie o Bruderoch. Brudery sú hračky – traktory</a:t>
            </a:r>
            <a:r>
              <a:rPr lang="sk-SK" dirty="0" smtClean="0"/>
              <a:t>.</a:t>
            </a:r>
          </a:p>
          <a:p>
            <a:r>
              <a:rPr lang="sk-SK" dirty="0" smtClean="0"/>
              <a:t>Budem rád, ak pridáte komentár. Ja som už pridal: (klikni)</a:t>
            </a:r>
            <a:endParaRPr lang="sk-SK" dirty="0" smtClean="0"/>
          </a:p>
          <a:p>
            <a:endParaRPr lang="sk-SK" dirty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141642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Koniec</a:t>
            </a:r>
            <a:endParaRPr lang="sk-SK" dirty="0"/>
          </a:p>
        </p:txBody>
      </p:sp>
      <p:sp>
        <p:nvSpPr>
          <p:cNvPr id="4" name="Zástupný symbol obsahu 3"/>
          <p:cNvSpPr>
            <a:spLocks noGrp="1"/>
          </p:cNvSpPr>
          <p:nvPr>
            <p:ph idx="1"/>
          </p:nvPr>
        </p:nvSpPr>
        <p:spPr>
          <a:xfrm>
            <a:off x="1197355" y="2430250"/>
            <a:ext cx="10753725" cy="3766185"/>
          </a:xfrm>
        </p:spPr>
        <p:txBody>
          <a:bodyPr>
            <a:normAutofit/>
          </a:bodyPr>
          <a:lstStyle/>
          <a:p>
            <a:r>
              <a:rPr lang="sk-SK" sz="9600" dirty="0" smtClean="0"/>
              <a:t>KONIEC</a:t>
            </a:r>
            <a:endParaRPr lang="sk-SK" sz="9600" dirty="0"/>
          </a:p>
        </p:txBody>
      </p:sp>
      <p:pic>
        <p:nvPicPr>
          <p:cNvPr id="5124" name="Picture 4" descr="http://www.safeshopping.dk/upload_dir/pics/googlelandingpages/bruder-logo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2574" y="2296900"/>
            <a:ext cx="4714875" cy="16192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939541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069 0 0.125 0.056 0.125 0.125 C 0.125 0.194 0.069 0.25 0 0.25 C -0.069 0.25 -0.125 0.194 -0.125 0.125 C -0.125 0.056 -0.069 0 0 0 Z" pathEditMode="relative" ptsTypes="">
                                      <p:cBhvr>
                                        <p:cTn id="6" dur="20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" dur="2000"/>
                                        <p:tgtEl>
                                          <p:spTgt spid="51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2000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0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Nakladač</a:t>
            </a:r>
            <a:endParaRPr lang="sk-SK" dirty="0"/>
          </a:p>
        </p:txBody>
      </p:sp>
      <p:pic>
        <p:nvPicPr>
          <p:cNvPr id="1026" name="Picture 2" descr="http://img.datacomp.sk/hracka-bruder-nakladac-jcb-4cx-cel-nakl-bagr_ien122176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9425" y="2011363"/>
            <a:ext cx="7448456" cy="40846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76780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Traktor </a:t>
            </a:r>
            <a:r>
              <a:rPr lang="sk-SK" dirty="0" smtClean="0"/>
              <a:t>JOHN DEERE</a:t>
            </a:r>
            <a:endParaRPr lang="sk-SK" dirty="0"/>
          </a:p>
        </p:txBody>
      </p:sp>
      <p:pic>
        <p:nvPicPr>
          <p:cNvPr id="2050" name="Picture 2" descr="http://img.datacomp.sk/hracka-bruder-traktor-john-deere-7930-vuz_ien122258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82412" y="2011362"/>
            <a:ext cx="7971238" cy="48466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1779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Domiešavač</a:t>
            </a:r>
            <a:endParaRPr lang="sk-SK" dirty="0"/>
          </a:p>
        </p:txBody>
      </p:sp>
      <p:pic>
        <p:nvPicPr>
          <p:cNvPr id="3074" name="Picture 2" descr="http://www.prenasedeti.sk/obchod_homedir/data/1196/obrazky/15128_1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1834896"/>
            <a:ext cx="7848600" cy="50231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90317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Kombajn</a:t>
            </a:r>
            <a:endParaRPr lang="sk-SK" dirty="0"/>
          </a:p>
        </p:txBody>
      </p:sp>
      <p:pic>
        <p:nvPicPr>
          <p:cNvPr id="4100" name="Picture 4" descr="http://img.datacomp.sk/hracka-bruder-kombajn-cat-lexion_ien122163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57450" y="1758072"/>
            <a:ext cx="7600950" cy="51440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13787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Nákladné auto</a:t>
            </a:r>
            <a:endParaRPr lang="sk-SK" dirty="0"/>
          </a:p>
        </p:txBody>
      </p:sp>
      <p:pic>
        <p:nvPicPr>
          <p:cNvPr id="1026" name="Picture 2" descr="http://img.datacomp.sk/hracka-bruder-nakladni-auto-man-kontejner-vlek-dhl_ien122232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7851" y="1866900"/>
            <a:ext cx="7250308" cy="48288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00338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Bruder CAT</a:t>
            </a:r>
            <a:endParaRPr lang="sk-SK" dirty="0"/>
          </a:p>
        </p:txBody>
      </p:sp>
      <p:pic>
        <p:nvPicPr>
          <p:cNvPr id="2050" name="Picture 2" descr="http://hiiyiu798.tripod.com/sitebuildercontent/sitebuilderpictures/ptru1-2786446dt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90069" y="1737519"/>
            <a:ext cx="5120481" cy="51204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80345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Sklápač a čelný nakladač</a:t>
            </a:r>
            <a:endParaRPr lang="sk-SK" dirty="0"/>
          </a:p>
        </p:txBody>
      </p:sp>
      <p:pic>
        <p:nvPicPr>
          <p:cNvPr id="3074" name="Picture 2" descr="http://pojdmesihrat.cz/images/52787_man_sklapec_a_celni_nakladac_bruder_2752.1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1668" y="1850791"/>
            <a:ext cx="8539081" cy="46452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74585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Auto nákladné MAN s JCB</a:t>
            </a:r>
            <a:endParaRPr lang="sk-SK" dirty="0"/>
          </a:p>
        </p:txBody>
      </p:sp>
      <p:pic>
        <p:nvPicPr>
          <p:cNvPr id="4098" name="Picture 2" descr="Hračka Auto nákladné MAN s JCB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1757" y="1790700"/>
            <a:ext cx="8786813" cy="4686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21905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etropola">
  <a:themeElements>
    <a:clrScheme name="Metropolitan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Metropolitan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Metropolitan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00000"/>
                <a:lumMod val="110000"/>
              </a:schemeClr>
            </a:gs>
            <a:gs pos="50000">
              <a:schemeClr val="phClr">
                <a:tint val="75000"/>
                <a:satMod val="101000"/>
                <a:lumMod val="105000"/>
              </a:schemeClr>
            </a:gs>
            <a:gs pos="100000">
              <a:schemeClr val="phClr">
                <a:tint val="82000"/>
                <a:satMod val="104000"/>
                <a:lumMod val="105000"/>
              </a:schemeClr>
            </a:gs>
          </a:gsLst>
          <a:lin ang="27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0000"/>
                <a:lumMod val="100000"/>
              </a:schemeClr>
            </a:gs>
            <a:gs pos="100000">
              <a:schemeClr val="phClr">
                <a:shade val="80000"/>
                <a:satMod val="100000"/>
                <a:lumMod val="99000"/>
              </a:schemeClr>
            </a:gs>
          </a:gsLst>
          <a:lin ang="27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solidFill>
          <a:schemeClr val="phClr">
            <a:shade val="95000"/>
            <a:satMod val="17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etropolitan" id="{4C5440D6-04D2-4954-96CF-F251137069B2}" vid="{0941A018-FB9B-4401-A32C-7E04526866E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TC103457491[[fn=Metropola]]</Template>
  <TotalTime>42</TotalTime>
  <Words>56</Words>
  <Application>Microsoft Office PowerPoint</Application>
  <PresentationFormat>Širokouhlá</PresentationFormat>
  <Paragraphs>13</Paragraphs>
  <Slides>10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2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10</vt:i4>
      </vt:variant>
    </vt:vector>
  </HeadingPairs>
  <TitlesOfParts>
    <vt:vector size="13" baseType="lpstr">
      <vt:lpstr>Arial</vt:lpstr>
      <vt:lpstr>Calibri Light</vt:lpstr>
      <vt:lpstr>Metropola</vt:lpstr>
      <vt:lpstr>Traktory (bruder)</vt:lpstr>
      <vt:lpstr>Nakladač</vt:lpstr>
      <vt:lpstr>Traktor JOHN DEERE</vt:lpstr>
      <vt:lpstr>Domiešavač</vt:lpstr>
      <vt:lpstr>Kombajn</vt:lpstr>
      <vt:lpstr>Nákladné auto</vt:lpstr>
      <vt:lpstr>Bruder CAT</vt:lpstr>
      <vt:lpstr>Sklápač a čelný nakladač</vt:lpstr>
      <vt:lpstr>Auto nákladné MAN s JCB</vt:lpstr>
      <vt:lpstr>Koniec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Traktory (bruder)</dc:title>
  <dc:creator>Bobeš</dc:creator>
  <cp:lastModifiedBy>Bobeš</cp:lastModifiedBy>
  <cp:revision>6</cp:revision>
  <dcterms:created xsi:type="dcterms:W3CDTF">2014-06-05T15:46:39Z</dcterms:created>
  <dcterms:modified xsi:type="dcterms:W3CDTF">2014-06-09T15:29:40Z</dcterms:modified>
</cp:coreProperties>
</file>